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6" r:id="rId3"/>
    <p:sldId id="256" r:id="rId4"/>
    <p:sldId id="261" r:id="rId5"/>
    <p:sldId id="264" r:id="rId6"/>
    <p:sldId id="296" r:id="rId7"/>
    <p:sldId id="301" r:id="rId8"/>
    <p:sldId id="265" r:id="rId9"/>
    <p:sldId id="258" r:id="rId10"/>
    <p:sldId id="260" r:id="rId11"/>
    <p:sldId id="302" r:id="rId12"/>
    <p:sldId id="309" r:id="rId13"/>
    <p:sldId id="310" r:id="rId14"/>
    <p:sldId id="299" r:id="rId15"/>
    <p:sldId id="311" r:id="rId16"/>
    <p:sldId id="315" r:id="rId17"/>
    <p:sldId id="316" r:id="rId18"/>
    <p:sldId id="312" r:id="rId19"/>
    <p:sldId id="313" r:id="rId20"/>
    <p:sldId id="268" r:id="rId21"/>
    <p:sldId id="314" r:id="rId22"/>
    <p:sldId id="262" r:id="rId23"/>
    <p:sldId id="317" r:id="rId24"/>
    <p:sldId id="318" r:id="rId25"/>
    <p:sldId id="319" r:id="rId26"/>
    <p:sldId id="320" r:id="rId27"/>
    <p:sldId id="321" r:id="rId28"/>
    <p:sldId id="263" r:id="rId29"/>
    <p:sldId id="275" r:id="rId30"/>
    <p:sldId id="32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7" autoAdjust="0"/>
    <p:restoredTop sz="94660"/>
  </p:normalViewPr>
  <p:slideViewPr>
    <p:cSldViewPr>
      <p:cViewPr varScale="1">
        <p:scale>
          <a:sx n="77" d="100"/>
          <a:sy n="77" d="100"/>
        </p:scale>
        <p:origin x="9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21FB-07CC-4F7C-BEBD-C96EC5567F23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0D828-C7B8-4FBA-BA3B-5E2859C75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1BA5-F0BB-4580-934A-9E601B3F31D4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12DE-B3EC-40DF-AA54-1F69D9ACA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92896"/>
            <a:ext cx="7039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 Е Р В Ы Е  Г О Д Ы  ЧАРДЫМА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5949280"/>
            <a:ext cx="346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Жеребьевка на эстафету</a:t>
            </a:r>
            <a:endParaRPr lang="ru-RU" sz="2400" b="1" dirty="0"/>
          </a:p>
        </p:txBody>
      </p:sp>
      <p:pic>
        <p:nvPicPr>
          <p:cNvPr id="5" name="Рисунок 4" descr="D:\Foto\Чардым\ЧАРДЫМ\img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5365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91880" y="6093296"/>
            <a:ext cx="221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Старт эстафеты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805264"/>
            <a:ext cx="2792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Передача эстафеты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632848" cy="529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5949280"/>
            <a:ext cx="279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Ещё одна передача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6093296"/>
            <a:ext cx="26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Победила дружба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416824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5949280"/>
            <a:ext cx="650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Древнейшая традиция – </a:t>
            </a:r>
            <a:r>
              <a:rPr lang="ru-RU" sz="2400" b="1" dirty="0" err="1" smtClean="0"/>
              <a:t>перетягивание</a:t>
            </a:r>
            <a:r>
              <a:rPr lang="ru-RU" sz="2400" b="1" dirty="0" smtClean="0"/>
              <a:t> каната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520995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76256" y="2492896"/>
            <a:ext cx="149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Волейбол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2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581421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32240" y="1556792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Столовой пока нет и аппетит после работы и тренировки отменный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4036293" cy="68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2160" y="1988840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Вечером песни, </a:t>
            </a:r>
          </a:p>
          <a:p>
            <a:r>
              <a:rPr lang="ru-RU" sz="2400" b="1" dirty="0" smtClean="0"/>
              <a:t>часто у костра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781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или  представления секции художественной гимнастики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381328"/>
            <a:ext cx="467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Набросок плана спортивного лагеря СГУ</a:t>
            </a:r>
            <a:endParaRPr lang="ru-RU" sz="2000" b="1" dirty="0"/>
          </a:p>
        </p:txBody>
      </p:sp>
      <p:pic>
        <p:nvPicPr>
          <p:cNvPr id="4" name="Рисунок 3" descr="D:\Foto\Чардым\ЧАРДЫМ\img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484434" cy="620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708920"/>
            <a:ext cx="652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cs typeface="Arial" pitchFamily="34" charset="0"/>
              </a:rPr>
              <a:t>СТРОИТЕЛЬСТВО  ДОМИКОВ</a:t>
            </a:r>
            <a:endParaRPr lang="ru-RU" sz="4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818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13967" y="1484784"/>
            <a:ext cx="29300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Главный архитектор – </a:t>
            </a:r>
          </a:p>
          <a:p>
            <a:r>
              <a:rPr lang="ru-RU" sz="2000" b="1" dirty="0" smtClean="0"/>
              <a:t>Тренер лыжников – </a:t>
            </a:r>
          </a:p>
          <a:p>
            <a:r>
              <a:rPr lang="ru-RU" sz="2000" b="1" dirty="0" smtClean="0"/>
              <a:t>К.Г. </a:t>
            </a:r>
            <a:r>
              <a:rPr lang="ru-RU" sz="2000" b="1" dirty="0" err="1" smtClean="0"/>
              <a:t>Смятский</a:t>
            </a:r>
            <a:r>
              <a:rPr lang="ru-RU" sz="2000" b="1" dirty="0" smtClean="0"/>
              <a:t>, строители</a:t>
            </a:r>
          </a:p>
          <a:p>
            <a:r>
              <a:rPr lang="ru-RU" sz="2000" b="1" dirty="0" smtClean="0"/>
              <a:t> - лыжники</a:t>
            </a:r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\юбилей 70 лет\стройка Чардымского лагеря, 1969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75809" y="212624"/>
            <a:ext cx="5802059" cy="57540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6021288"/>
            <a:ext cx="8521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Строительство </a:t>
            </a:r>
            <a:r>
              <a:rPr lang="ru-RU" sz="2000" b="1" dirty="0" smtClean="0">
                <a:solidFill>
                  <a:srgbClr val="FF0000"/>
                </a:solidFill>
              </a:rPr>
              <a:t>первого стационарного домика </a:t>
            </a:r>
            <a:r>
              <a:rPr lang="ru-RU" sz="2000" b="1" dirty="0" smtClean="0"/>
              <a:t>на сваях в </a:t>
            </a:r>
            <a:r>
              <a:rPr lang="ru-RU" sz="2000" b="1" dirty="0" err="1" smtClean="0"/>
              <a:t>Чардыме</a:t>
            </a:r>
            <a:r>
              <a:rPr lang="ru-RU" sz="2000" b="1" dirty="0" smtClean="0"/>
              <a:t>, 1968 г.</a:t>
            </a:r>
          </a:p>
          <a:p>
            <a:pPr algn="ctr"/>
            <a:r>
              <a:rPr lang="ru-RU" sz="2000" b="1" dirty="0" smtClean="0"/>
              <a:t>В нем потом жил начальник лагеря Эдуард Тихонов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25848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Слева будущий </a:t>
            </a:r>
          </a:p>
          <a:p>
            <a:r>
              <a:rPr lang="ru-RU" b="1" dirty="0" smtClean="0"/>
              <a:t>профессор, </a:t>
            </a:r>
          </a:p>
          <a:p>
            <a:r>
              <a:rPr lang="ru-RU" b="1" dirty="0" smtClean="0"/>
              <a:t>декан химфака</a:t>
            </a:r>
          </a:p>
          <a:p>
            <a:r>
              <a:rPr lang="ru-RU" b="1" dirty="0" smtClean="0"/>
              <a:t>и заслуженный деятель</a:t>
            </a:r>
          </a:p>
          <a:p>
            <a:r>
              <a:rPr lang="ru-RU" b="1" dirty="0" smtClean="0"/>
              <a:t> науки, химик</a:t>
            </a:r>
          </a:p>
          <a:p>
            <a:r>
              <a:rPr lang="ru-RU" b="1" dirty="0" smtClean="0"/>
              <a:t>С.Н. Штыков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Чардым_1970_июнь стройка 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984776" cy="548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6021288"/>
            <a:ext cx="413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Ставим первую стену домика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5733256"/>
            <a:ext cx="7032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Обед трудового народа, на заднем плане будущий</a:t>
            </a:r>
          </a:p>
          <a:p>
            <a:pPr algn="ctr"/>
            <a:r>
              <a:rPr lang="ru-RU" sz="2400" b="1" dirty="0" smtClean="0"/>
              <a:t>профессор и зав.кафедрой, физик В.Л. </a:t>
            </a:r>
            <a:r>
              <a:rPr lang="ru-RU" sz="2400" b="1" dirty="0" err="1" smtClean="0"/>
              <a:t>Дербов</a:t>
            </a:r>
            <a:endParaRPr lang="ru-RU" sz="2400" b="1" dirty="0"/>
          </a:p>
        </p:txBody>
      </p:sp>
      <p:pic>
        <p:nvPicPr>
          <p:cNvPr id="4" name="Рисунок 3" descr="D:\Foto\Чардым\ЧАРДЫМ\Чардым_1970_июнь стройка 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7046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3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88641"/>
            <a:ext cx="54726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8164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Первый домик достраивают В. Борисов и будущий высоко-</a:t>
            </a:r>
          </a:p>
          <a:p>
            <a:pPr algn="ctr"/>
            <a:r>
              <a:rPr lang="ru-RU" sz="2400" b="1" dirty="0" smtClean="0"/>
              <a:t>цитируемый профессор И.С. Нефёдов (слева)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704855" cy="40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5085184"/>
            <a:ext cx="581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Торжественное открытие первого домика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Чардым строй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2728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6396335"/>
            <a:ext cx="57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Вторая очередь </a:t>
            </a:r>
            <a:r>
              <a:rPr lang="ru-RU" sz="2400" b="1" dirty="0" smtClean="0"/>
              <a:t>– строительство столовой</a:t>
            </a:r>
            <a:endParaRPr lang="ru-RU" sz="2400" b="1" dirty="0"/>
          </a:p>
        </p:txBody>
      </p:sp>
      <p:pic>
        <p:nvPicPr>
          <p:cNvPr id="4" name="Рисунок 3" descr="D:\Foto\Чардым\ЧАРДЫМ\Чардым спортлагерь палаточны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576064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32" y="548680"/>
            <a:ext cx="2293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Вид лагеря с Волги</a:t>
            </a:r>
            <a:endParaRPr lang="ru-RU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37312"/>
            <a:ext cx="776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Третья очередь </a:t>
            </a:r>
            <a:r>
              <a:rPr lang="ru-RU" sz="2000" b="1" dirty="0" smtClean="0"/>
              <a:t>– строительство 10-местных домиков для студентов</a:t>
            </a:r>
            <a:endParaRPr lang="ru-RU" sz="2000" b="1" dirty="0"/>
          </a:p>
        </p:txBody>
      </p:sp>
      <p:pic>
        <p:nvPicPr>
          <p:cNvPr id="5" name="Рисунок 4" descr="D:\Foto\Чардым\ЧАРДЫМ\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Foto\Чардым\ЧАРДЫМ\img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9"/>
            <a:ext cx="34563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6396335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Вот они строители первой очереди домиков</a:t>
            </a:r>
            <a:endParaRPr lang="ru-RU" sz="2400" b="1" dirty="0"/>
          </a:p>
        </p:txBody>
      </p:sp>
      <p:pic>
        <p:nvPicPr>
          <p:cNvPr id="4" name="Рисунок 3" descr="D:\Foto\Чардым\ЧАРДЫМ\img037Чардым-осен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5805264"/>
            <a:ext cx="7268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Трофейная машина «</a:t>
            </a:r>
            <a:r>
              <a:rPr lang="ru-RU" sz="2000" b="1" dirty="0" err="1" smtClean="0"/>
              <a:t>Печерилья</a:t>
            </a:r>
            <a:r>
              <a:rPr lang="ru-RU" sz="2000" b="1" dirty="0" smtClean="0"/>
              <a:t>», на которой ездили и возили </a:t>
            </a:r>
          </a:p>
          <a:p>
            <a:pPr algn="ctr"/>
            <a:r>
              <a:rPr lang="ru-RU" sz="2000" b="1" dirty="0" smtClean="0"/>
              <a:t>грузы лыжники СГУ</a:t>
            </a:r>
            <a:endParaRPr lang="ru-RU" sz="2000" b="1" dirty="0"/>
          </a:p>
        </p:txBody>
      </p:sp>
      <p:pic>
        <p:nvPicPr>
          <p:cNvPr id="7" name="Рисунок 6" descr="D:\Foto\Чардым\ЧАРДЫМ\img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7280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08920"/>
            <a:ext cx="5942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cs typeface="Arial" pitchFamily="34" charset="0"/>
              </a:rPr>
              <a:t>СПАСИБО  ЗА  ВНИМАНИЕ</a:t>
            </a:r>
            <a:endParaRPr lang="ru-RU" sz="40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8772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Константин </a:t>
            </a:r>
            <a:r>
              <a:rPr lang="ru-RU" sz="2000" b="1" dirty="0" err="1" smtClean="0"/>
              <a:t>Гурьевич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Смятский</a:t>
            </a:r>
            <a:r>
              <a:rPr lang="ru-RU" sz="2000" b="1" dirty="0" smtClean="0"/>
              <a:t> – тренер лыжников и водитель</a:t>
            </a:r>
            <a:endParaRPr lang="ru-RU" sz="2000" b="1" dirty="0"/>
          </a:p>
        </p:txBody>
      </p:sp>
      <p:pic>
        <p:nvPicPr>
          <p:cNvPr id="6" name="Рисунок 5" descr="D:\Foto\Чардым\ЧАРДЫМ\img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0567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6612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Один из первых парадов спортсменов в </a:t>
            </a:r>
            <a:r>
              <a:rPr lang="ru-RU" sz="2000" b="1" dirty="0" err="1" smtClean="0"/>
              <a:t>Чардыме</a:t>
            </a:r>
            <a:r>
              <a:rPr lang="ru-RU" sz="2000" b="1" dirty="0" smtClean="0"/>
              <a:t> принимает </a:t>
            </a:r>
          </a:p>
          <a:p>
            <a:pPr algn="ctr"/>
            <a:r>
              <a:rPr lang="ru-RU" sz="2000" b="1" dirty="0" smtClean="0"/>
              <a:t>ректор, проф. Роман Викторович </a:t>
            </a:r>
            <a:r>
              <a:rPr lang="ru-RU" sz="2000" b="1" dirty="0" err="1" smtClean="0"/>
              <a:t>Мерцлин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Лагеря еще, как видите, нет.</a:t>
            </a:r>
          </a:p>
        </p:txBody>
      </p:sp>
      <p:pic>
        <p:nvPicPr>
          <p:cNvPr id="8" name="Рисунок 7" descr="D:\Foto\Чардым\ЧАРДЫМ\img071- Мерцлин-ректор СГУ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328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272808" cy="51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6021288"/>
            <a:ext cx="435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Подъем флага Буревестника в лагере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Foto\Чардым\ЧАРДЫМ\img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191125" cy="659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4736" y="1700808"/>
            <a:ext cx="32784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Гордо реет</a:t>
            </a:r>
          </a:p>
          <a:p>
            <a:pPr algn="ctr"/>
            <a:r>
              <a:rPr lang="ru-RU" sz="2400" b="1" dirty="0" smtClean="0"/>
              <a:t>флаг студенческого </a:t>
            </a:r>
          </a:p>
          <a:p>
            <a:pPr algn="ctr"/>
            <a:r>
              <a:rPr lang="ru-RU" sz="2400" b="1" dirty="0" smtClean="0"/>
              <a:t>спортивного общества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ru-RU" sz="2800" b="1" dirty="0" smtClean="0">
                <a:solidFill>
                  <a:srgbClr val="0070C0"/>
                </a:solidFill>
              </a:rPr>
              <a:t>Б у </a:t>
            </a:r>
            <a:r>
              <a:rPr lang="ru-RU" sz="2800" b="1" dirty="0" err="1" smtClean="0">
                <a:solidFill>
                  <a:srgbClr val="0070C0"/>
                </a:solidFill>
              </a:rPr>
              <a:t>р</a:t>
            </a:r>
            <a:r>
              <a:rPr lang="ru-RU" sz="2800" b="1" dirty="0" smtClean="0">
                <a:solidFill>
                  <a:srgbClr val="0070C0"/>
                </a:solidFill>
              </a:rPr>
              <a:t> е в е с т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и к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708920"/>
            <a:ext cx="7634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ПЕРВАЯ ФАЗА ЛАГЕРЯ - ПАЛАТОЧНАЯ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240" y="5589240"/>
            <a:ext cx="877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Студенты лыжники сдавали сессию досрочно и ехали строить лагерь.</a:t>
            </a:r>
          </a:p>
          <a:p>
            <a:pPr algn="ctr"/>
            <a:r>
              <a:rPr lang="ru-RU" sz="2200" b="1" dirty="0" smtClean="0"/>
              <a:t>Общий вид десятиместных палаток. Спортивная жизнь лагеря.</a:t>
            </a:r>
            <a:endParaRPr lang="ru-RU" sz="2200" b="1" dirty="0"/>
          </a:p>
        </p:txBody>
      </p:sp>
      <p:pic>
        <p:nvPicPr>
          <p:cNvPr id="4" name="Рисунок 3" descr="D:\Foto\Чардым\ЧАРДЫМ\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267</Words>
  <Application>Microsoft Office PowerPoint</Application>
  <PresentationFormat>Экран (4:3)</PresentationFormat>
  <Paragraphs>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Штыков СН</dc:creator>
  <cp:lastModifiedBy>Сергеева Наталья Петровна</cp:lastModifiedBy>
  <cp:revision>124</cp:revision>
  <dcterms:created xsi:type="dcterms:W3CDTF">2018-10-26T15:11:40Z</dcterms:created>
  <dcterms:modified xsi:type="dcterms:W3CDTF">2019-07-04T11:35:08Z</dcterms:modified>
</cp:coreProperties>
</file>